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709" autoAdjust="0"/>
  </p:normalViewPr>
  <p:slideViewPr>
    <p:cSldViewPr>
      <p:cViewPr>
        <p:scale>
          <a:sx n="77" d="100"/>
          <a:sy n="77" d="100"/>
        </p:scale>
        <p:origin x="-1176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121431-F469-44F5-976F-3486A2BE3C4E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D2E2071-2B12-4BC9-9773-D28DA6FB3FD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845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l-GR" b="1" smtClean="0">
                <a:solidFill>
                  <a:srgbClr val="FF0000"/>
                </a:solidFill>
              </a:rPr>
              <a:t>ΠΑΤΗΣΤΕ </a:t>
            </a:r>
            <a:r>
              <a:rPr lang="en-US" sz="1400" b="1" smtClean="0">
                <a:solidFill>
                  <a:srgbClr val="FF0000"/>
                </a:solidFill>
              </a:rPr>
              <a:t>F5</a:t>
            </a:r>
            <a:r>
              <a:rPr lang="el-GR" b="1" smtClean="0">
                <a:solidFill>
                  <a:srgbClr val="FF0000"/>
                </a:solidFill>
              </a:rPr>
              <a:t> ΓΙΑ ΕΝΑΡΞΗ</a:t>
            </a:r>
            <a:r>
              <a:rPr lang="el-GR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1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D4D2A7-EA30-4AF5-9CBC-426CDCC7ACCE}" type="slidenum">
              <a:rPr lang="el-GR" smtClean="0"/>
              <a:pPr eaLnBrk="1" hangingPunct="1"/>
              <a:t>1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7D92-8C95-46CB-ABE7-9390977E27D7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8790-2C03-4FD5-A494-62AD9793D1C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85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612B6-5C32-47C9-85B9-6D357A8834A9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CC0EB-00F7-463E-9089-45E818E134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604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6C758-80FC-49F3-B3B9-C475AF2918D7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429B2-F32D-493C-8A29-3934F0292C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750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A9537-1B44-4174-8392-AC2AB7F5828D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447CC-369D-4BFC-83B6-CC30733FC3B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264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D874A-3672-489A-8F21-62E9616713C2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70411-65EB-41FB-95FA-2E2D90DDE86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676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49AF7-E0CC-426A-8BDF-53EA01C7976B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7746-1B4F-4CE2-B0AB-70EC745DC6B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254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9A04-EDFE-4BF1-A5C9-417C5C8D5374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775-4F87-46A4-AF66-536B287616A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54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94845-AEA3-4423-A210-BB0FAF1CB727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352F5-3BD5-41A4-9266-2CD3A3E227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43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DBBC-3042-4AEB-8994-17FAD03C9E81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1E3CC-F48F-4B80-9FFC-24D6213EDB0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561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8D348-4EF2-4D09-8154-9DED30A78367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DE479-6964-401B-AE23-67220BCDD80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06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014C2-7667-46A6-AAD9-C5D7928A5904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06B56-544C-4F60-AA08-C3A465A08B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157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AEC90C-55A1-4179-AB9D-B6EF1CF3C02B}" type="datetimeFigureOut">
              <a:rPr lang="el-GR"/>
              <a:pPr>
                <a:defRPr/>
              </a:pPr>
              <a:t>22/12/2015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52163E-859B-4630-AD75-CFEF5617597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SCANFOLDER\καραβακι_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- Υπότιτλος"/>
          <p:cNvSpPr txBox="1">
            <a:spLocks/>
          </p:cNvSpPr>
          <p:nvPr/>
        </p:nvSpPr>
        <p:spPr>
          <a:xfrm>
            <a:off x="4429092" y="0"/>
            <a:ext cx="4714908" cy="6715148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>
            <a:normAutofit/>
          </a:bodyPr>
          <a:lstStyle/>
          <a:p>
            <a:pPr marL="342900" indent="-3429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3000" spc="-1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Ο</a:t>
            </a:r>
          </a:p>
          <a:p>
            <a:pPr marL="342900" indent="-3429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3000" spc="-15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ΔΙΕΥΘΥΝΤΗΣ </a:t>
            </a:r>
            <a:endParaRPr lang="el-GR" sz="3000" spc="-15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  <a:latin typeface="Monotype Corsiva" pitchFamily="66" charset="0"/>
            </a:endParaRPr>
          </a:p>
          <a:p>
            <a:pPr marL="342900" indent="-342900" algn="ctr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3000" spc="-1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ΚΑΙ ΤΟ ΠΡΟΣΩΠΙΚΟ ΤΗΣ</a:t>
            </a:r>
          </a:p>
          <a:p>
            <a:pPr marL="342900" indent="-3429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3000" spc="-1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ΔΙΕΥΘΥΝΣΗΣ ΑΣΤΥΝΟΜΙΑΣ ΠΙΕΡΙΑΣ</a:t>
            </a:r>
          </a:p>
          <a:p>
            <a:pPr marL="342900" indent="-3429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3000" spc="-1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ΣΑΣ ΕΥΧΟΝΤΑΙ</a:t>
            </a:r>
          </a:p>
          <a:p>
            <a:pPr marL="342900" indent="-3429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3000" spc="-1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ΚΑΛΑ ΧΡΙΣΤΟΥΓΕΝΝΑ</a:t>
            </a:r>
          </a:p>
          <a:p>
            <a:pPr marL="342900" indent="-3429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3000" spc="-1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&amp;  ΕΥΤΥΧΙΣΜΕΝΟ  ΤΟ   </a:t>
            </a:r>
            <a:r>
              <a:rPr lang="el-GR" sz="4000" spc="-15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Monotype Corsiva" pitchFamily="66" charset="0"/>
              </a:rPr>
              <a:t>2016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l-GR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2052" name="5 - TextBox"/>
          <p:cNvSpPr txBox="1">
            <a:spLocks noChangeArrowheads="1"/>
          </p:cNvSpPr>
          <p:nvPr/>
        </p:nvSpPr>
        <p:spPr bwMode="auto">
          <a:xfrm>
            <a:off x="0" y="6642100"/>
            <a:ext cx="18748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sz="800"/>
              <a:t>Υπαρχ/κας ΣΑΡΑΚΑΤΣΙΑΝΟΥ Ελένη</a:t>
            </a: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26</Words>
  <Application>Microsoft Office PowerPoint</Application>
  <PresentationFormat>Προβολή στην οθόνη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20</cp:revision>
  <dcterms:modified xsi:type="dcterms:W3CDTF">2015-12-22T15:12:38Z</dcterms:modified>
</cp:coreProperties>
</file>